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42"/>
    <p:restoredTop sz="94626"/>
  </p:normalViewPr>
  <p:slideViewPr>
    <p:cSldViewPr snapToGrid="0" showGuides="1">
      <p:cViewPr>
        <p:scale>
          <a:sx n="180" d="100"/>
          <a:sy n="180" d="100"/>
        </p:scale>
        <p:origin x="-3528" y="-18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83AA2-31A4-804F-8452-5FCB6E80779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D122CF-C4C3-5E47-9931-C6182DE38766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3723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850797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11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21861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12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26335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0523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64932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71889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63467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7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91411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8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681539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9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0153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10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01437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4A04-8B7F-C38C-2FD4-ED3DE5CF6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BAEA76-A99D-D49C-8173-2E83ED16B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7FA28-3D40-80FC-68A2-877AB3457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B51E1-1C6D-007C-EA40-7E3454418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AD89D-322E-FF7C-3D9E-806690DA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4902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117F5-C35A-2FC0-BEF2-66CDBEFC6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E8314-9F84-8432-6A91-051C584DD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8E3B7-407A-AF2E-2853-DB15A6E7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907F2-CB1A-584E-FF8C-40388751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1D6DC-4E3B-6C1D-4CC5-09348C36D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21889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645F7-7F1C-ED0E-26E9-9B0C9E18BD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B3C46-F93F-FE2C-BC6A-3F2B474BE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C8F34-EEFC-E9E0-DABE-1DAEFDBEF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9BB01-C497-6286-38D4-E95BB2A5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41530-4E13-B1AA-2F6E-31C38638E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4416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BB6C6-D1A8-4042-45EF-4FEDC4BD8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B1253-97FB-329C-5BDF-5782DC14B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7BA70-69C7-CA9C-69DE-DEA1A4504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92D24-9F6B-75B9-6B6E-5B85F8BAC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AE0B6-1217-B8CE-91EB-1DE9B3D93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3437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7D717-5CFC-6FEC-C8B5-9AE768B61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61B66-3644-4006-4244-0A365895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10048-2FA0-B04F-4966-6891DAECD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6FF32-8AE0-A2C3-375A-4C01A69E1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2A62B-4493-B3A2-1166-C025389B1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13862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D8D9E-DE54-EB4F-12D6-ED467C0B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80961-D2B3-569C-588F-8EDE168C0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A1643-7024-F463-7DA9-4AD7AE1B9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87E4B-57C1-C4AF-47EE-6F272A706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28E17-B634-A888-2C1C-BB2EC7F2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720C4-6368-B30C-2EAA-04BE8AAD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7068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D194-0629-6D55-FC16-9DCB55314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E89BD-83DA-EA1E-8234-FDC3DBF44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09602-C0B9-10B7-5ADE-C4860A525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8F95D3-4AF1-D199-4647-52B60BFD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61CDA0-E725-BB2B-C394-B227FEF156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1556B-D05D-F77E-F2EA-80744C5E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EB72F0-75EE-FCA4-9A37-84BADA0E9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26D935-0EE8-39C9-07D5-083211C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2942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FBC5B-78EE-AB0F-BE9A-F2F5F91A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6BBA59-9EFA-6723-4F9F-D706E2C4B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4D55B0-4CEA-BD2F-737D-126D146E4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DCB7EA-8E8D-B587-D422-80564466F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50167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3E20D-B0DE-185C-601B-E479E5663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0F20D-9559-EE0C-1EDF-23FE07AC3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33130-929C-CADB-7183-A1D65A4B0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1439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0B4FB-F30F-1F38-A112-633495B0B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BCC72-74EE-1793-C5F5-730963393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F2D89-98C7-011C-03FB-2F0446F93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8E25F-A879-FF85-CEDB-204C7C5CB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29FEE-4339-298A-48FB-8FC095C53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3895E-CA0B-E417-B697-1FB6FF06D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5720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58963-2F33-1B5C-D9F0-6A754D3A8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FCC901-B2C8-92F6-677E-D65D9EA28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5BAE1A-1189-305F-5538-3710B6404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153EB-A1D5-7923-399A-7137B3BB9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AA8BF-97F0-CCFE-88E5-31F3364DC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548BB-B795-4FD7-26F7-4BF65C611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6041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98ADD-E182-CCA4-20EE-B5E43E165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1BF5C-A0B7-D75B-F0C9-86FD466C9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FB42C-9ED6-65BB-9E25-A2C92BC09F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1F19D-652C-0F4A-A4F1-D83A2443114C}" type="datetimeFigureOut">
              <a:rPr lang="en-DK" smtClean="0"/>
              <a:t>24/03/2023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41FC3-F180-6BF8-6C39-0E90BA099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BD632-D84A-ED04-E2A8-34AE2438F8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974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3947-C832-A5B9-5C5A-FEBB19F6E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7D325-B973-2A25-FE13-A67CBF014D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34982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A1441EB-F8B1-A195-BDD4-FE1B003F8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0779"/>
            <a:ext cx="12060612" cy="407207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DE41D-326E-4B98-170C-5B44C11E8615}"/>
              </a:ext>
            </a:extLst>
          </p:cNvPr>
          <p:cNvCxnSpPr>
            <a:cxnSpLocks/>
          </p:cNvCxnSpPr>
          <p:nvPr/>
        </p:nvCxnSpPr>
        <p:spPr>
          <a:xfrm>
            <a:off x="9762565" y="4186517"/>
            <a:ext cx="103094" cy="64994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896318" y="4465711"/>
            <a:ext cx="79786" cy="142148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32189" y="4199963"/>
            <a:ext cx="218235" cy="10309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4465711"/>
            <a:ext cx="502023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28852" y="4465711"/>
            <a:ext cx="424866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948450-2C3D-C389-E2DB-8767E2B48530}"/>
              </a:ext>
            </a:extLst>
          </p:cNvPr>
          <p:cNvCxnSpPr>
            <a:cxnSpLocks/>
          </p:cNvCxnSpPr>
          <p:nvPr/>
        </p:nvCxnSpPr>
        <p:spPr>
          <a:xfrm flipH="1">
            <a:off x="7303848" y="5026509"/>
            <a:ext cx="277905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266BEF-480D-7383-FC12-E61B935D3953}"/>
              </a:ext>
            </a:extLst>
          </p:cNvPr>
          <p:cNvCxnSpPr>
            <a:cxnSpLocks/>
          </p:cNvCxnSpPr>
          <p:nvPr/>
        </p:nvCxnSpPr>
        <p:spPr>
          <a:xfrm>
            <a:off x="6324601" y="2483382"/>
            <a:ext cx="1958788" cy="182017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1D2486-CCD7-2F1C-4E91-1D1508787105}"/>
              </a:ext>
            </a:extLst>
          </p:cNvPr>
          <p:cNvCxnSpPr>
            <a:cxnSpLocks/>
          </p:cNvCxnSpPr>
          <p:nvPr/>
        </p:nvCxnSpPr>
        <p:spPr>
          <a:xfrm flipH="1">
            <a:off x="5001768" y="4184442"/>
            <a:ext cx="273961" cy="11861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AEF2F6-5AE4-2879-F846-2FCB507A54C1}"/>
              </a:ext>
            </a:extLst>
          </p:cNvPr>
          <p:cNvCxnSpPr>
            <a:cxnSpLocks/>
          </p:cNvCxnSpPr>
          <p:nvPr/>
        </p:nvCxnSpPr>
        <p:spPr>
          <a:xfrm flipH="1">
            <a:off x="7603575" y="4184442"/>
            <a:ext cx="700075" cy="118617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D3D4F2-7A5A-0345-C9C4-A434406DFF69}"/>
              </a:ext>
            </a:extLst>
          </p:cNvPr>
          <p:cNvCxnSpPr>
            <a:cxnSpLocks/>
          </p:cNvCxnSpPr>
          <p:nvPr/>
        </p:nvCxnSpPr>
        <p:spPr>
          <a:xfrm>
            <a:off x="7881107" y="4167467"/>
            <a:ext cx="72505" cy="15240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998004-7E85-D4FA-D1DE-07B5B1F526AD}"/>
              </a:ext>
            </a:extLst>
          </p:cNvPr>
          <p:cNvCxnSpPr>
            <a:cxnSpLocks/>
          </p:cNvCxnSpPr>
          <p:nvPr/>
        </p:nvCxnSpPr>
        <p:spPr>
          <a:xfrm flipH="1" flipV="1">
            <a:off x="6373906" y="3895163"/>
            <a:ext cx="340658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758D1F8-1F60-B430-AF28-22B3FE50C8F5}"/>
              </a:ext>
            </a:extLst>
          </p:cNvPr>
          <p:cNvCxnSpPr>
            <a:cxnSpLocks/>
          </p:cNvCxnSpPr>
          <p:nvPr/>
        </p:nvCxnSpPr>
        <p:spPr>
          <a:xfrm flipH="1" flipV="1">
            <a:off x="8538588" y="4760259"/>
            <a:ext cx="2880120" cy="16136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373906" y="4770511"/>
            <a:ext cx="680037" cy="13318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25C3B4-9292-F2D6-3F65-6B76A7D1F1A3}"/>
              </a:ext>
            </a:extLst>
          </p:cNvPr>
          <p:cNvCxnSpPr>
            <a:cxnSpLocks/>
          </p:cNvCxnSpPr>
          <p:nvPr/>
        </p:nvCxnSpPr>
        <p:spPr>
          <a:xfrm flipH="1" flipV="1">
            <a:off x="5590895" y="4770511"/>
            <a:ext cx="1921529" cy="181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E1467-9ED7-833C-7404-A1F79C024C71}"/>
              </a:ext>
            </a:extLst>
          </p:cNvPr>
          <p:cNvCxnSpPr>
            <a:cxnSpLocks/>
          </p:cNvCxnSpPr>
          <p:nvPr/>
        </p:nvCxnSpPr>
        <p:spPr>
          <a:xfrm flipH="1" flipV="1">
            <a:off x="4903694" y="4472350"/>
            <a:ext cx="573741" cy="64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A368050-90E4-DDC7-0515-C2C3FD506EA8}"/>
              </a:ext>
            </a:extLst>
          </p:cNvPr>
          <p:cNvCxnSpPr>
            <a:cxnSpLocks/>
          </p:cNvCxnSpPr>
          <p:nvPr/>
        </p:nvCxnSpPr>
        <p:spPr>
          <a:xfrm flipH="1" flipV="1">
            <a:off x="5698354" y="3039035"/>
            <a:ext cx="1267222" cy="13447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7D87EE7-AB32-1A93-1F50-4B2679542085}"/>
              </a:ext>
            </a:extLst>
          </p:cNvPr>
          <p:cNvCxnSpPr>
            <a:cxnSpLocks/>
          </p:cNvCxnSpPr>
          <p:nvPr/>
        </p:nvCxnSpPr>
        <p:spPr>
          <a:xfrm flipH="1" flipV="1">
            <a:off x="8735635" y="3039035"/>
            <a:ext cx="1329965" cy="143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098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B61609-A94A-78FB-8693-DF3E04C068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370780"/>
            <a:ext cx="12060612" cy="407207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896318" y="4465711"/>
            <a:ext cx="79786" cy="142148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32189" y="4199963"/>
            <a:ext cx="218235" cy="10309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4465711"/>
            <a:ext cx="502023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28852" y="4465711"/>
            <a:ext cx="424866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948450-2C3D-C389-E2DB-8767E2B48530}"/>
              </a:ext>
            </a:extLst>
          </p:cNvPr>
          <p:cNvCxnSpPr>
            <a:cxnSpLocks/>
          </p:cNvCxnSpPr>
          <p:nvPr/>
        </p:nvCxnSpPr>
        <p:spPr>
          <a:xfrm flipH="1">
            <a:off x="7303848" y="5026509"/>
            <a:ext cx="277905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266BEF-480D-7383-FC12-E61B935D3953}"/>
              </a:ext>
            </a:extLst>
          </p:cNvPr>
          <p:cNvCxnSpPr>
            <a:cxnSpLocks/>
          </p:cNvCxnSpPr>
          <p:nvPr/>
        </p:nvCxnSpPr>
        <p:spPr>
          <a:xfrm flipH="1">
            <a:off x="8422194" y="2476741"/>
            <a:ext cx="497688" cy="10947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1D2486-CCD7-2F1C-4E91-1D1508787105}"/>
              </a:ext>
            </a:extLst>
          </p:cNvPr>
          <p:cNvCxnSpPr>
            <a:cxnSpLocks/>
          </p:cNvCxnSpPr>
          <p:nvPr/>
        </p:nvCxnSpPr>
        <p:spPr>
          <a:xfrm flipH="1">
            <a:off x="5001768" y="4184442"/>
            <a:ext cx="273961" cy="11861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AEF2F6-5AE4-2879-F846-2FCB507A54C1}"/>
              </a:ext>
            </a:extLst>
          </p:cNvPr>
          <p:cNvCxnSpPr>
            <a:cxnSpLocks/>
          </p:cNvCxnSpPr>
          <p:nvPr/>
        </p:nvCxnSpPr>
        <p:spPr>
          <a:xfrm flipH="1">
            <a:off x="7603575" y="4184442"/>
            <a:ext cx="700075" cy="118617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D3D4F2-7A5A-0345-C9C4-A434406DFF69}"/>
              </a:ext>
            </a:extLst>
          </p:cNvPr>
          <p:cNvCxnSpPr>
            <a:cxnSpLocks/>
          </p:cNvCxnSpPr>
          <p:nvPr/>
        </p:nvCxnSpPr>
        <p:spPr>
          <a:xfrm>
            <a:off x="7881107" y="4167467"/>
            <a:ext cx="72505" cy="15240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998004-7E85-D4FA-D1DE-07B5B1F526AD}"/>
              </a:ext>
            </a:extLst>
          </p:cNvPr>
          <p:cNvCxnSpPr>
            <a:cxnSpLocks/>
          </p:cNvCxnSpPr>
          <p:nvPr/>
        </p:nvCxnSpPr>
        <p:spPr>
          <a:xfrm flipH="1" flipV="1">
            <a:off x="6373906" y="3895163"/>
            <a:ext cx="340658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758D1F8-1F60-B430-AF28-22B3FE50C8F5}"/>
              </a:ext>
            </a:extLst>
          </p:cNvPr>
          <p:cNvCxnSpPr>
            <a:cxnSpLocks/>
          </p:cNvCxnSpPr>
          <p:nvPr/>
        </p:nvCxnSpPr>
        <p:spPr>
          <a:xfrm flipH="1" flipV="1">
            <a:off x="8538588" y="4760259"/>
            <a:ext cx="2880120" cy="16136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373906" y="4770511"/>
            <a:ext cx="680037" cy="13318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25C3B4-9292-F2D6-3F65-6B76A7D1F1A3}"/>
              </a:ext>
            </a:extLst>
          </p:cNvPr>
          <p:cNvCxnSpPr>
            <a:cxnSpLocks/>
          </p:cNvCxnSpPr>
          <p:nvPr/>
        </p:nvCxnSpPr>
        <p:spPr>
          <a:xfrm flipH="1" flipV="1">
            <a:off x="5590895" y="4770511"/>
            <a:ext cx="1921529" cy="181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E1467-9ED7-833C-7404-A1F79C024C71}"/>
              </a:ext>
            </a:extLst>
          </p:cNvPr>
          <p:cNvCxnSpPr>
            <a:cxnSpLocks/>
          </p:cNvCxnSpPr>
          <p:nvPr/>
        </p:nvCxnSpPr>
        <p:spPr>
          <a:xfrm flipH="1" flipV="1">
            <a:off x="4903694" y="4472350"/>
            <a:ext cx="573741" cy="64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A368050-90E4-DDC7-0515-C2C3FD506EA8}"/>
              </a:ext>
            </a:extLst>
          </p:cNvPr>
          <p:cNvCxnSpPr>
            <a:cxnSpLocks/>
          </p:cNvCxnSpPr>
          <p:nvPr/>
        </p:nvCxnSpPr>
        <p:spPr>
          <a:xfrm flipH="1" flipV="1">
            <a:off x="5698354" y="3039035"/>
            <a:ext cx="1267222" cy="13447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7D87EE7-AB32-1A93-1F50-4B2679542085}"/>
              </a:ext>
            </a:extLst>
          </p:cNvPr>
          <p:cNvCxnSpPr>
            <a:cxnSpLocks/>
          </p:cNvCxnSpPr>
          <p:nvPr/>
        </p:nvCxnSpPr>
        <p:spPr>
          <a:xfrm flipH="1" flipV="1">
            <a:off x="8735635" y="3039035"/>
            <a:ext cx="1329965" cy="143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97FC43-133D-877B-C886-948987DB09C8}"/>
              </a:ext>
            </a:extLst>
          </p:cNvPr>
          <p:cNvCxnSpPr>
            <a:cxnSpLocks/>
          </p:cNvCxnSpPr>
          <p:nvPr/>
        </p:nvCxnSpPr>
        <p:spPr>
          <a:xfrm flipH="1" flipV="1">
            <a:off x="5511214" y="2758886"/>
            <a:ext cx="133586" cy="146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D55D0B9-18CD-5F9A-44F4-84056D08E7F8}"/>
              </a:ext>
            </a:extLst>
          </p:cNvPr>
          <p:cNvCxnSpPr>
            <a:cxnSpLocks/>
          </p:cNvCxnSpPr>
          <p:nvPr/>
        </p:nvCxnSpPr>
        <p:spPr>
          <a:xfrm flipH="1">
            <a:off x="5590895" y="2478439"/>
            <a:ext cx="741070" cy="127808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6030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2D9199B-8A11-A9C4-A211-F7A5B7753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370780"/>
            <a:ext cx="12060611" cy="407207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672917" y="4472350"/>
            <a:ext cx="303187" cy="135509"/>
          </a:xfrm>
          <a:prstGeom prst="line">
            <a:avLst/>
          </a:prstGeom>
          <a:ln w="1905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32189" y="4199963"/>
            <a:ext cx="218235" cy="10309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4465711"/>
            <a:ext cx="502023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28852" y="4465711"/>
            <a:ext cx="424866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948450-2C3D-C389-E2DB-8767E2B48530}"/>
              </a:ext>
            </a:extLst>
          </p:cNvPr>
          <p:cNvCxnSpPr>
            <a:cxnSpLocks/>
          </p:cNvCxnSpPr>
          <p:nvPr/>
        </p:nvCxnSpPr>
        <p:spPr>
          <a:xfrm flipH="1">
            <a:off x="7303848" y="5026509"/>
            <a:ext cx="277905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266BEF-480D-7383-FC12-E61B935D3953}"/>
              </a:ext>
            </a:extLst>
          </p:cNvPr>
          <p:cNvCxnSpPr>
            <a:cxnSpLocks/>
          </p:cNvCxnSpPr>
          <p:nvPr/>
        </p:nvCxnSpPr>
        <p:spPr>
          <a:xfrm flipH="1">
            <a:off x="8422194" y="2476741"/>
            <a:ext cx="497688" cy="10947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1D2486-CCD7-2F1C-4E91-1D1508787105}"/>
              </a:ext>
            </a:extLst>
          </p:cNvPr>
          <p:cNvCxnSpPr>
            <a:cxnSpLocks/>
          </p:cNvCxnSpPr>
          <p:nvPr/>
        </p:nvCxnSpPr>
        <p:spPr>
          <a:xfrm flipH="1">
            <a:off x="5001768" y="4184442"/>
            <a:ext cx="273961" cy="11861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AEF2F6-5AE4-2879-F846-2FCB507A54C1}"/>
              </a:ext>
            </a:extLst>
          </p:cNvPr>
          <p:cNvCxnSpPr>
            <a:cxnSpLocks/>
          </p:cNvCxnSpPr>
          <p:nvPr/>
        </p:nvCxnSpPr>
        <p:spPr>
          <a:xfrm flipH="1">
            <a:off x="7603575" y="4184442"/>
            <a:ext cx="700075" cy="118617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D3D4F2-7A5A-0345-C9C4-A434406DFF69}"/>
              </a:ext>
            </a:extLst>
          </p:cNvPr>
          <p:cNvCxnSpPr>
            <a:cxnSpLocks/>
          </p:cNvCxnSpPr>
          <p:nvPr/>
        </p:nvCxnSpPr>
        <p:spPr>
          <a:xfrm>
            <a:off x="7881107" y="4167467"/>
            <a:ext cx="72505" cy="15240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998004-7E85-D4FA-D1DE-07B5B1F526AD}"/>
              </a:ext>
            </a:extLst>
          </p:cNvPr>
          <p:cNvCxnSpPr>
            <a:cxnSpLocks/>
          </p:cNvCxnSpPr>
          <p:nvPr/>
        </p:nvCxnSpPr>
        <p:spPr>
          <a:xfrm flipH="1" flipV="1">
            <a:off x="6373906" y="3895163"/>
            <a:ext cx="340658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758D1F8-1F60-B430-AF28-22B3FE50C8F5}"/>
              </a:ext>
            </a:extLst>
          </p:cNvPr>
          <p:cNvCxnSpPr>
            <a:cxnSpLocks/>
          </p:cNvCxnSpPr>
          <p:nvPr/>
        </p:nvCxnSpPr>
        <p:spPr>
          <a:xfrm flipH="1" flipV="1">
            <a:off x="8538588" y="4760259"/>
            <a:ext cx="2880120" cy="16136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373906" y="4770511"/>
            <a:ext cx="680037" cy="13318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25C3B4-9292-F2D6-3F65-6B76A7D1F1A3}"/>
              </a:ext>
            </a:extLst>
          </p:cNvPr>
          <p:cNvCxnSpPr>
            <a:cxnSpLocks/>
          </p:cNvCxnSpPr>
          <p:nvPr/>
        </p:nvCxnSpPr>
        <p:spPr>
          <a:xfrm flipH="1" flipV="1">
            <a:off x="5590895" y="4770511"/>
            <a:ext cx="1921529" cy="181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E1467-9ED7-833C-7404-A1F79C024C71}"/>
              </a:ext>
            </a:extLst>
          </p:cNvPr>
          <p:cNvCxnSpPr>
            <a:cxnSpLocks/>
          </p:cNvCxnSpPr>
          <p:nvPr/>
        </p:nvCxnSpPr>
        <p:spPr>
          <a:xfrm flipH="1" flipV="1">
            <a:off x="4903694" y="4472350"/>
            <a:ext cx="573741" cy="64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A368050-90E4-DDC7-0515-C2C3FD506EA8}"/>
              </a:ext>
            </a:extLst>
          </p:cNvPr>
          <p:cNvCxnSpPr>
            <a:cxnSpLocks/>
          </p:cNvCxnSpPr>
          <p:nvPr/>
        </p:nvCxnSpPr>
        <p:spPr>
          <a:xfrm flipH="1" flipV="1">
            <a:off x="5698354" y="3039035"/>
            <a:ext cx="1267222" cy="13447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7D87EE7-AB32-1A93-1F50-4B2679542085}"/>
              </a:ext>
            </a:extLst>
          </p:cNvPr>
          <p:cNvCxnSpPr>
            <a:cxnSpLocks/>
          </p:cNvCxnSpPr>
          <p:nvPr/>
        </p:nvCxnSpPr>
        <p:spPr>
          <a:xfrm flipH="1" flipV="1">
            <a:off x="8735635" y="3039035"/>
            <a:ext cx="1329965" cy="143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97FC43-133D-877B-C886-948987DB09C8}"/>
              </a:ext>
            </a:extLst>
          </p:cNvPr>
          <p:cNvCxnSpPr>
            <a:cxnSpLocks/>
          </p:cNvCxnSpPr>
          <p:nvPr/>
        </p:nvCxnSpPr>
        <p:spPr>
          <a:xfrm flipH="1" flipV="1">
            <a:off x="5511214" y="2758886"/>
            <a:ext cx="133586" cy="146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D55D0B9-18CD-5F9A-44F4-84056D08E7F8}"/>
              </a:ext>
            </a:extLst>
          </p:cNvPr>
          <p:cNvCxnSpPr>
            <a:cxnSpLocks/>
          </p:cNvCxnSpPr>
          <p:nvPr/>
        </p:nvCxnSpPr>
        <p:spPr>
          <a:xfrm flipH="1">
            <a:off x="5590895" y="2478439"/>
            <a:ext cx="741070" cy="127808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90F4C99-85D6-0918-7ADA-3701C4038FE7}"/>
              </a:ext>
            </a:extLst>
          </p:cNvPr>
          <p:cNvCxnSpPr>
            <a:cxnSpLocks/>
          </p:cNvCxnSpPr>
          <p:nvPr/>
        </p:nvCxnSpPr>
        <p:spPr>
          <a:xfrm flipH="1">
            <a:off x="9672917" y="4184442"/>
            <a:ext cx="79895" cy="10823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3BB0F75-B64D-D972-80DA-D0E40BB1B77C}"/>
              </a:ext>
            </a:extLst>
          </p:cNvPr>
          <p:cNvCxnSpPr>
            <a:cxnSpLocks/>
          </p:cNvCxnSpPr>
          <p:nvPr/>
        </p:nvCxnSpPr>
        <p:spPr>
          <a:xfrm flipH="1">
            <a:off x="5511214" y="4472350"/>
            <a:ext cx="2001210" cy="136796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971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182BE7-802D-6F36-08BC-942344BED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370780"/>
            <a:ext cx="12060613" cy="407207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70ADD7-AFB1-E0A1-2E7A-17B0BC8AEC7E}"/>
              </a:ext>
            </a:extLst>
          </p:cNvPr>
          <p:cNvCxnSpPr>
            <a:cxnSpLocks/>
          </p:cNvCxnSpPr>
          <p:nvPr/>
        </p:nvCxnSpPr>
        <p:spPr>
          <a:xfrm>
            <a:off x="9798424" y="2187388"/>
            <a:ext cx="71717" cy="3854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DE41D-326E-4B98-170C-5B44C11E8615}"/>
              </a:ext>
            </a:extLst>
          </p:cNvPr>
          <p:cNvCxnSpPr>
            <a:cxnSpLocks/>
          </p:cNvCxnSpPr>
          <p:nvPr/>
        </p:nvCxnSpPr>
        <p:spPr>
          <a:xfrm flipH="1">
            <a:off x="9592235" y="4186517"/>
            <a:ext cx="170330" cy="116542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592235" y="4455459"/>
            <a:ext cx="340659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80094" y="4199963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589059" y="4455459"/>
            <a:ext cx="376517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7790329" y="1891553"/>
            <a:ext cx="1004048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2CDBE05-CBD8-BDE4-BCCB-6ACFE28EA5C5}"/>
              </a:ext>
            </a:extLst>
          </p:cNvPr>
          <p:cNvCxnSpPr>
            <a:cxnSpLocks/>
          </p:cNvCxnSpPr>
          <p:nvPr/>
        </p:nvCxnSpPr>
        <p:spPr>
          <a:xfrm flipH="1" flipV="1">
            <a:off x="6965576" y="2187388"/>
            <a:ext cx="1308849" cy="40116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V="1">
            <a:off x="7853082" y="1649506"/>
            <a:ext cx="286871" cy="10645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72718" y="4468348"/>
            <a:ext cx="381000" cy="13951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939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C056B9-0E5E-2A38-7C5A-BEC1AC74A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370780"/>
            <a:ext cx="12060613" cy="407207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70ADD7-AFB1-E0A1-2E7A-17B0BC8AEC7E}"/>
              </a:ext>
            </a:extLst>
          </p:cNvPr>
          <p:cNvCxnSpPr>
            <a:cxnSpLocks/>
          </p:cNvCxnSpPr>
          <p:nvPr/>
        </p:nvCxnSpPr>
        <p:spPr>
          <a:xfrm>
            <a:off x="9798424" y="2187388"/>
            <a:ext cx="71717" cy="3854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DE41D-326E-4B98-170C-5B44C11E8615}"/>
              </a:ext>
            </a:extLst>
          </p:cNvPr>
          <p:cNvCxnSpPr>
            <a:cxnSpLocks/>
          </p:cNvCxnSpPr>
          <p:nvPr/>
        </p:nvCxnSpPr>
        <p:spPr>
          <a:xfrm flipH="1">
            <a:off x="9592235" y="4186517"/>
            <a:ext cx="170330" cy="116542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592235" y="4455459"/>
            <a:ext cx="340659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80094" y="4199963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589059" y="4455459"/>
            <a:ext cx="376517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2CDBE05-CBD8-BDE4-BCCB-6ACFE28EA5C5}"/>
              </a:ext>
            </a:extLst>
          </p:cNvPr>
          <p:cNvCxnSpPr>
            <a:cxnSpLocks/>
          </p:cNvCxnSpPr>
          <p:nvPr/>
        </p:nvCxnSpPr>
        <p:spPr>
          <a:xfrm flipH="1" flipV="1">
            <a:off x="6965576" y="2187388"/>
            <a:ext cx="1308849" cy="40116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72718" y="4468348"/>
            <a:ext cx="381000" cy="13951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258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15676B2-8AE3-424E-5EE3-AB8202266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370780"/>
            <a:ext cx="12060613" cy="407207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DE41D-326E-4B98-170C-5B44C11E8615}"/>
              </a:ext>
            </a:extLst>
          </p:cNvPr>
          <p:cNvCxnSpPr>
            <a:cxnSpLocks/>
          </p:cNvCxnSpPr>
          <p:nvPr/>
        </p:nvCxnSpPr>
        <p:spPr>
          <a:xfrm flipH="1">
            <a:off x="9592235" y="4186517"/>
            <a:ext cx="170330" cy="116542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592235" y="4455459"/>
            <a:ext cx="340659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80094" y="4199963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589059" y="4455459"/>
            <a:ext cx="376517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72718" y="4468348"/>
            <a:ext cx="381000" cy="13951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948450-2C3D-C389-E2DB-8767E2B48530}"/>
              </a:ext>
            </a:extLst>
          </p:cNvPr>
          <p:cNvCxnSpPr>
            <a:cxnSpLocks/>
          </p:cNvCxnSpPr>
          <p:nvPr/>
        </p:nvCxnSpPr>
        <p:spPr>
          <a:xfrm flipH="1">
            <a:off x="7303848" y="5026509"/>
            <a:ext cx="277905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266BEF-480D-7383-FC12-E61B935D3953}"/>
              </a:ext>
            </a:extLst>
          </p:cNvPr>
          <p:cNvCxnSpPr>
            <a:cxnSpLocks/>
          </p:cNvCxnSpPr>
          <p:nvPr/>
        </p:nvCxnSpPr>
        <p:spPr>
          <a:xfrm>
            <a:off x="6324601" y="2483382"/>
            <a:ext cx="1958788" cy="182017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917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A4C063-4DF3-859C-3F30-83687383A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0780"/>
            <a:ext cx="12060612" cy="407207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DE41D-326E-4B98-170C-5B44C11E8615}"/>
              </a:ext>
            </a:extLst>
          </p:cNvPr>
          <p:cNvCxnSpPr>
            <a:cxnSpLocks/>
          </p:cNvCxnSpPr>
          <p:nvPr/>
        </p:nvCxnSpPr>
        <p:spPr>
          <a:xfrm flipH="1">
            <a:off x="9592235" y="4186517"/>
            <a:ext cx="170330" cy="116542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592235" y="4455459"/>
            <a:ext cx="340659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80094" y="4199963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589059" y="4455459"/>
            <a:ext cx="376517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7649155" y="4472267"/>
            <a:ext cx="804563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948450-2C3D-C389-E2DB-8767E2B48530}"/>
              </a:ext>
            </a:extLst>
          </p:cNvPr>
          <p:cNvCxnSpPr>
            <a:cxnSpLocks/>
          </p:cNvCxnSpPr>
          <p:nvPr/>
        </p:nvCxnSpPr>
        <p:spPr>
          <a:xfrm flipH="1">
            <a:off x="7303848" y="5026509"/>
            <a:ext cx="277905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266BEF-480D-7383-FC12-E61B935D3953}"/>
              </a:ext>
            </a:extLst>
          </p:cNvPr>
          <p:cNvCxnSpPr>
            <a:cxnSpLocks/>
          </p:cNvCxnSpPr>
          <p:nvPr/>
        </p:nvCxnSpPr>
        <p:spPr>
          <a:xfrm>
            <a:off x="6324601" y="2483382"/>
            <a:ext cx="1958788" cy="182017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741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84BFA2-FF50-10A0-21CE-649E41F4F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370780"/>
            <a:ext cx="12060613" cy="407207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DE41D-326E-4B98-170C-5B44C11E8615}"/>
              </a:ext>
            </a:extLst>
          </p:cNvPr>
          <p:cNvCxnSpPr>
            <a:cxnSpLocks/>
          </p:cNvCxnSpPr>
          <p:nvPr/>
        </p:nvCxnSpPr>
        <p:spPr>
          <a:xfrm>
            <a:off x="9762565" y="4186517"/>
            <a:ext cx="103094" cy="64994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896318" y="4465711"/>
            <a:ext cx="79786" cy="142148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32189" y="4199963"/>
            <a:ext cx="218235" cy="10309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4465711"/>
            <a:ext cx="502023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28852" y="4465711"/>
            <a:ext cx="424866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948450-2C3D-C389-E2DB-8767E2B48530}"/>
              </a:ext>
            </a:extLst>
          </p:cNvPr>
          <p:cNvCxnSpPr>
            <a:cxnSpLocks/>
          </p:cNvCxnSpPr>
          <p:nvPr/>
        </p:nvCxnSpPr>
        <p:spPr>
          <a:xfrm flipH="1">
            <a:off x="7303848" y="5026509"/>
            <a:ext cx="277905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266BEF-480D-7383-FC12-E61B935D3953}"/>
              </a:ext>
            </a:extLst>
          </p:cNvPr>
          <p:cNvCxnSpPr>
            <a:cxnSpLocks/>
          </p:cNvCxnSpPr>
          <p:nvPr/>
        </p:nvCxnSpPr>
        <p:spPr>
          <a:xfrm>
            <a:off x="6324601" y="2483382"/>
            <a:ext cx="1958788" cy="182017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1D2486-CCD7-2F1C-4E91-1D1508787105}"/>
              </a:ext>
            </a:extLst>
          </p:cNvPr>
          <p:cNvCxnSpPr>
            <a:cxnSpLocks/>
          </p:cNvCxnSpPr>
          <p:nvPr/>
        </p:nvCxnSpPr>
        <p:spPr>
          <a:xfrm flipH="1">
            <a:off x="5001768" y="4184442"/>
            <a:ext cx="273961" cy="11861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AEF2F6-5AE4-2879-F846-2FCB507A54C1}"/>
              </a:ext>
            </a:extLst>
          </p:cNvPr>
          <p:cNvCxnSpPr>
            <a:cxnSpLocks/>
          </p:cNvCxnSpPr>
          <p:nvPr/>
        </p:nvCxnSpPr>
        <p:spPr>
          <a:xfrm flipH="1">
            <a:off x="7603575" y="4184442"/>
            <a:ext cx="700075" cy="118617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D3D4F2-7A5A-0345-C9C4-A434406DFF69}"/>
              </a:ext>
            </a:extLst>
          </p:cNvPr>
          <p:cNvCxnSpPr>
            <a:cxnSpLocks/>
          </p:cNvCxnSpPr>
          <p:nvPr/>
        </p:nvCxnSpPr>
        <p:spPr>
          <a:xfrm>
            <a:off x="7881107" y="4167467"/>
            <a:ext cx="72505" cy="15240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998004-7E85-D4FA-D1DE-07B5B1F526AD}"/>
              </a:ext>
            </a:extLst>
          </p:cNvPr>
          <p:cNvCxnSpPr>
            <a:cxnSpLocks/>
          </p:cNvCxnSpPr>
          <p:nvPr/>
        </p:nvCxnSpPr>
        <p:spPr>
          <a:xfrm flipH="1" flipV="1">
            <a:off x="6373906" y="3895163"/>
            <a:ext cx="340658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758D1F8-1F60-B430-AF28-22B3FE50C8F5}"/>
              </a:ext>
            </a:extLst>
          </p:cNvPr>
          <p:cNvCxnSpPr>
            <a:cxnSpLocks/>
          </p:cNvCxnSpPr>
          <p:nvPr/>
        </p:nvCxnSpPr>
        <p:spPr>
          <a:xfrm flipH="1" flipV="1">
            <a:off x="8538588" y="4760259"/>
            <a:ext cx="2880120" cy="16136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373906" y="4770511"/>
            <a:ext cx="680037" cy="1331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82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36E33D-E8F5-B8F3-E310-7FBC35A35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0780"/>
            <a:ext cx="12060612" cy="407207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DE41D-326E-4B98-170C-5B44C11E8615}"/>
              </a:ext>
            </a:extLst>
          </p:cNvPr>
          <p:cNvCxnSpPr>
            <a:cxnSpLocks/>
          </p:cNvCxnSpPr>
          <p:nvPr/>
        </p:nvCxnSpPr>
        <p:spPr>
          <a:xfrm>
            <a:off x="9762565" y="4186517"/>
            <a:ext cx="103094" cy="64994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896318" y="4465711"/>
            <a:ext cx="79786" cy="142148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32189" y="4199963"/>
            <a:ext cx="218235" cy="10309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4465711"/>
            <a:ext cx="502023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28852" y="4465711"/>
            <a:ext cx="424866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948450-2C3D-C389-E2DB-8767E2B48530}"/>
              </a:ext>
            </a:extLst>
          </p:cNvPr>
          <p:cNvCxnSpPr>
            <a:cxnSpLocks/>
          </p:cNvCxnSpPr>
          <p:nvPr/>
        </p:nvCxnSpPr>
        <p:spPr>
          <a:xfrm flipH="1">
            <a:off x="7303848" y="5026509"/>
            <a:ext cx="277905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266BEF-480D-7383-FC12-E61B935D3953}"/>
              </a:ext>
            </a:extLst>
          </p:cNvPr>
          <p:cNvCxnSpPr>
            <a:cxnSpLocks/>
          </p:cNvCxnSpPr>
          <p:nvPr/>
        </p:nvCxnSpPr>
        <p:spPr>
          <a:xfrm>
            <a:off x="6324601" y="2483382"/>
            <a:ext cx="1958788" cy="182017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1D2486-CCD7-2F1C-4E91-1D1508787105}"/>
              </a:ext>
            </a:extLst>
          </p:cNvPr>
          <p:cNvCxnSpPr>
            <a:cxnSpLocks/>
          </p:cNvCxnSpPr>
          <p:nvPr/>
        </p:nvCxnSpPr>
        <p:spPr>
          <a:xfrm flipH="1">
            <a:off x="5001768" y="4184442"/>
            <a:ext cx="273961" cy="11861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AEF2F6-5AE4-2879-F846-2FCB507A54C1}"/>
              </a:ext>
            </a:extLst>
          </p:cNvPr>
          <p:cNvCxnSpPr>
            <a:cxnSpLocks/>
          </p:cNvCxnSpPr>
          <p:nvPr/>
        </p:nvCxnSpPr>
        <p:spPr>
          <a:xfrm flipH="1">
            <a:off x="7603575" y="4184442"/>
            <a:ext cx="700075" cy="118617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D3D4F2-7A5A-0345-C9C4-A434406DFF69}"/>
              </a:ext>
            </a:extLst>
          </p:cNvPr>
          <p:cNvCxnSpPr>
            <a:cxnSpLocks/>
          </p:cNvCxnSpPr>
          <p:nvPr/>
        </p:nvCxnSpPr>
        <p:spPr>
          <a:xfrm>
            <a:off x="7881107" y="4167467"/>
            <a:ext cx="72505" cy="15240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998004-7E85-D4FA-D1DE-07B5B1F526AD}"/>
              </a:ext>
            </a:extLst>
          </p:cNvPr>
          <p:cNvCxnSpPr>
            <a:cxnSpLocks/>
          </p:cNvCxnSpPr>
          <p:nvPr/>
        </p:nvCxnSpPr>
        <p:spPr>
          <a:xfrm flipH="1" flipV="1">
            <a:off x="6373906" y="3895163"/>
            <a:ext cx="340658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48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7599F4-BAC3-A0A8-9827-08BD50D23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0780"/>
            <a:ext cx="12060612" cy="407207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DE41D-326E-4B98-170C-5B44C11E8615}"/>
              </a:ext>
            </a:extLst>
          </p:cNvPr>
          <p:cNvCxnSpPr>
            <a:cxnSpLocks/>
          </p:cNvCxnSpPr>
          <p:nvPr/>
        </p:nvCxnSpPr>
        <p:spPr>
          <a:xfrm>
            <a:off x="9762565" y="4186517"/>
            <a:ext cx="103094" cy="64994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896318" y="4465711"/>
            <a:ext cx="79786" cy="142148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32189" y="4199963"/>
            <a:ext cx="218235" cy="10309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4465711"/>
            <a:ext cx="502023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28852" y="4465711"/>
            <a:ext cx="424866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948450-2C3D-C389-E2DB-8767E2B48530}"/>
              </a:ext>
            </a:extLst>
          </p:cNvPr>
          <p:cNvCxnSpPr>
            <a:cxnSpLocks/>
          </p:cNvCxnSpPr>
          <p:nvPr/>
        </p:nvCxnSpPr>
        <p:spPr>
          <a:xfrm flipH="1">
            <a:off x="7303848" y="5026509"/>
            <a:ext cx="277905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266BEF-480D-7383-FC12-E61B935D3953}"/>
              </a:ext>
            </a:extLst>
          </p:cNvPr>
          <p:cNvCxnSpPr>
            <a:cxnSpLocks/>
          </p:cNvCxnSpPr>
          <p:nvPr/>
        </p:nvCxnSpPr>
        <p:spPr>
          <a:xfrm>
            <a:off x="6324601" y="2483382"/>
            <a:ext cx="1958788" cy="182017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1D2486-CCD7-2F1C-4E91-1D1508787105}"/>
              </a:ext>
            </a:extLst>
          </p:cNvPr>
          <p:cNvCxnSpPr>
            <a:cxnSpLocks/>
          </p:cNvCxnSpPr>
          <p:nvPr/>
        </p:nvCxnSpPr>
        <p:spPr>
          <a:xfrm flipH="1">
            <a:off x="5001768" y="4184442"/>
            <a:ext cx="273961" cy="11861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AEF2F6-5AE4-2879-F846-2FCB507A54C1}"/>
              </a:ext>
            </a:extLst>
          </p:cNvPr>
          <p:cNvCxnSpPr>
            <a:cxnSpLocks/>
          </p:cNvCxnSpPr>
          <p:nvPr/>
        </p:nvCxnSpPr>
        <p:spPr>
          <a:xfrm flipH="1">
            <a:off x="7603575" y="4184442"/>
            <a:ext cx="700075" cy="118617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D3D4F2-7A5A-0345-C9C4-A434406DFF69}"/>
              </a:ext>
            </a:extLst>
          </p:cNvPr>
          <p:cNvCxnSpPr>
            <a:cxnSpLocks/>
          </p:cNvCxnSpPr>
          <p:nvPr/>
        </p:nvCxnSpPr>
        <p:spPr>
          <a:xfrm>
            <a:off x="7881107" y="4167467"/>
            <a:ext cx="72505" cy="15240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998004-7E85-D4FA-D1DE-07B5B1F526AD}"/>
              </a:ext>
            </a:extLst>
          </p:cNvPr>
          <p:cNvCxnSpPr>
            <a:cxnSpLocks/>
          </p:cNvCxnSpPr>
          <p:nvPr/>
        </p:nvCxnSpPr>
        <p:spPr>
          <a:xfrm flipH="1" flipV="1">
            <a:off x="6373906" y="3895163"/>
            <a:ext cx="340658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758D1F8-1F60-B430-AF28-22B3FE50C8F5}"/>
              </a:ext>
            </a:extLst>
          </p:cNvPr>
          <p:cNvCxnSpPr>
            <a:cxnSpLocks/>
          </p:cNvCxnSpPr>
          <p:nvPr/>
        </p:nvCxnSpPr>
        <p:spPr>
          <a:xfrm flipH="1" flipV="1">
            <a:off x="8538588" y="4760259"/>
            <a:ext cx="2880120" cy="16136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373906" y="4770511"/>
            <a:ext cx="680037" cy="13318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25C3B4-9292-F2D6-3F65-6B76A7D1F1A3}"/>
              </a:ext>
            </a:extLst>
          </p:cNvPr>
          <p:cNvCxnSpPr>
            <a:cxnSpLocks/>
          </p:cNvCxnSpPr>
          <p:nvPr/>
        </p:nvCxnSpPr>
        <p:spPr>
          <a:xfrm flipH="1" flipV="1">
            <a:off x="5590895" y="4770511"/>
            <a:ext cx="1921529" cy="181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E1467-9ED7-833C-7404-A1F79C024C71}"/>
              </a:ext>
            </a:extLst>
          </p:cNvPr>
          <p:cNvCxnSpPr>
            <a:cxnSpLocks/>
          </p:cNvCxnSpPr>
          <p:nvPr/>
        </p:nvCxnSpPr>
        <p:spPr>
          <a:xfrm flipH="1" flipV="1">
            <a:off x="4903694" y="4472350"/>
            <a:ext cx="573741" cy="64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841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8D271F2-8579-5834-0901-E6EC2A82B4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0780"/>
            <a:ext cx="12060612" cy="407207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CFE854-D359-EBF8-45E2-96133E1F819D}"/>
              </a:ext>
            </a:extLst>
          </p:cNvPr>
          <p:cNvCxnSpPr>
            <a:cxnSpLocks/>
          </p:cNvCxnSpPr>
          <p:nvPr/>
        </p:nvCxnSpPr>
        <p:spPr>
          <a:xfrm>
            <a:off x="9502588" y="1586753"/>
            <a:ext cx="89647" cy="125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22201A-C0BB-583A-E887-DB62587CD2B2}"/>
              </a:ext>
            </a:extLst>
          </p:cNvPr>
          <p:cNvCxnSpPr>
            <a:cxnSpLocks/>
          </p:cNvCxnSpPr>
          <p:nvPr/>
        </p:nvCxnSpPr>
        <p:spPr>
          <a:xfrm>
            <a:off x="9628093" y="1873623"/>
            <a:ext cx="170331" cy="17033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71E0F1-27B3-AA02-9750-8CD0827EFC73}"/>
              </a:ext>
            </a:extLst>
          </p:cNvPr>
          <p:cNvCxnSpPr>
            <a:cxnSpLocks/>
          </p:cNvCxnSpPr>
          <p:nvPr/>
        </p:nvCxnSpPr>
        <p:spPr>
          <a:xfrm flipH="1">
            <a:off x="9798424" y="2761129"/>
            <a:ext cx="71717" cy="10757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540778-898F-68E8-9FAD-DD78BDB47BAA}"/>
              </a:ext>
            </a:extLst>
          </p:cNvPr>
          <p:cNvCxnSpPr>
            <a:cxnSpLocks/>
          </p:cNvCxnSpPr>
          <p:nvPr/>
        </p:nvCxnSpPr>
        <p:spPr>
          <a:xfrm>
            <a:off x="9798424" y="3056964"/>
            <a:ext cx="134470" cy="11654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1795A17-8F34-9EF4-0014-C38709A48C74}"/>
              </a:ext>
            </a:extLst>
          </p:cNvPr>
          <p:cNvCxnSpPr>
            <a:cxnSpLocks/>
          </p:cNvCxnSpPr>
          <p:nvPr/>
        </p:nvCxnSpPr>
        <p:spPr>
          <a:xfrm>
            <a:off x="8794377" y="2483223"/>
            <a:ext cx="251011" cy="69028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52682" y="502919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176683" y="5029199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304494" y="5038164"/>
            <a:ext cx="170330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72DE41D-326E-4B98-170C-5B44C11E8615}"/>
              </a:ext>
            </a:extLst>
          </p:cNvPr>
          <p:cNvCxnSpPr>
            <a:cxnSpLocks/>
          </p:cNvCxnSpPr>
          <p:nvPr/>
        </p:nvCxnSpPr>
        <p:spPr>
          <a:xfrm>
            <a:off x="9762565" y="4186517"/>
            <a:ext cx="103094" cy="64994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896318" y="4465711"/>
            <a:ext cx="79786" cy="142148"/>
          </a:xfrm>
          <a:prstGeom prst="line">
            <a:avLst/>
          </a:prstGeom>
          <a:ln w="19050">
            <a:solidFill>
              <a:srgbClr val="FF00F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5CBBEA-51C5-E5A6-9F57-82A0B1E1875A}"/>
              </a:ext>
            </a:extLst>
          </p:cNvPr>
          <p:cNvCxnSpPr>
            <a:cxnSpLocks/>
          </p:cNvCxnSpPr>
          <p:nvPr/>
        </p:nvCxnSpPr>
        <p:spPr>
          <a:xfrm flipH="1" flipV="1">
            <a:off x="8677835" y="3926541"/>
            <a:ext cx="995082" cy="15240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3177AA-674E-46DC-0971-4F841AAED377}"/>
              </a:ext>
            </a:extLst>
          </p:cNvPr>
          <p:cNvCxnSpPr>
            <a:cxnSpLocks/>
          </p:cNvCxnSpPr>
          <p:nvPr/>
        </p:nvCxnSpPr>
        <p:spPr>
          <a:xfrm flipH="1">
            <a:off x="6532189" y="4199963"/>
            <a:ext cx="218235" cy="10309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4465711"/>
            <a:ext cx="502023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H="1" flipV="1">
            <a:off x="8382001" y="1922670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8920AAD-DACE-FC74-4E5B-487E19813999}"/>
              </a:ext>
            </a:extLst>
          </p:cNvPr>
          <p:cNvCxnSpPr>
            <a:cxnSpLocks/>
          </p:cNvCxnSpPr>
          <p:nvPr/>
        </p:nvCxnSpPr>
        <p:spPr>
          <a:xfrm flipH="1" flipV="1">
            <a:off x="8794377" y="2187388"/>
            <a:ext cx="125505" cy="12102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BBD96C5-4906-1060-37AE-B41863ACFD97}"/>
              </a:ext>
            </a:extLst>
          </p:cNvPr>
          <p:cNvCxnSpPr>
            <a:cxnSpLocks/>
          </p:cNvCxnSpPr>
          <p:nvPr/>
        </p:nvCxnSpPr>
        <p:spPr>
          <a:xfrm>
            <a:off x="8346141" y="2770094"/>
            <a:ext cx="331694" cy="13559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1B275BD-59A7-1566-AAE2-ED8FDED21AEB}"/>
              </a:ext>
            </a:extLst>
          </p:cNvPr>
          <p:cNvCxnSpPr>
            <a:cxnSpLocks/>
          </p:cNvCxnSpPr>
          <p:nvPr/>
        </p:nvCxnSpPr>
        <p:spPr>
          <a:xfrm flipH="1" flipV="1">
            <a:off x="8139953" y="1649506"/>
            <a:ext cx="206188" cy="6275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680A07D-FC25-4A95-8D2B-199F7F41A4CC}"/>
              </a:ext>
            </a:extLst>
          </p:cNvPr>
          <p:cNvCxnSpPr>
            <a:cxnSpLocks/>
          </p:cNvCxnSpPr>
          <p:nvPr/>
        </p:nvCxnSpPr>
        <p:spPr>
          <a:xfrm>
            <a:off x="6463553" y="1913404"/>
            <a:ext cx="412376" cy="121283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1BB52F3-4E26-B304-E52F-99F15D86EE83}"/>
              </a:ext>
            </a:extLst>
          </p:cNvPr>
          <p:cNvCxnSpPr>
            <a:cxnSpLocks/>
          </p:cNvCxnSpPr>
          <p:nvPr/>
        </p:nvCxnSpPr>
        <p:spPr>
          <a:xfrm flipV="1">
            <a:off x="6347013" y="2187388"/>
            <a:ext cx="618563" cy="121024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66F844F-D52B-65C4-226C-E5D1C325893F}"/>
              </a:ext>
            </a:extLst>
          </p:cNvPr>
          <p:cNvCxnSpPr>
            <a:cxnSpLocks/>
          </p:cNvCxnSpPr>
          <p:nvPr/>
        </p:nvCxnSpPr>
        <p:spPr>
          <a:xfrm>
            <a:off x="7512424" y="3903569"/>
            <a:ext cx="277905" cy="17537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8028852" y="4465711"/>
            <a:ext cx="424866" cy="1421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EF5F99-1905-F969-BDAE-45A03C061D05}"/>
              </a:ext>
            </a:extLst>
          </p:cNvPr>
          <p:cNvCxnSpPr>
            <a:cxnSpLocks/>
          </p:cNvCxnSpPr>
          <p:nvPr/>
        </p:nvCxnSpPr>
        <p:spPr>
          <a:xfrm flipH="1">
            <a:off x="6603906" y="2169459"/>
            <a:ext cx="3203479" cy="21067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80C78BC-BFF7-EA98-C661-D950259907F1}"/>
              </a:ext>
            </a:extLst>
          </p:cNvPr>
          <p:cNvCxnSpPr>
            <a:cxnSpLocks/>
          </p:cNvCxnSpPr>
          <p:nvPr/>
        </p:nvCxnSpPr>
        <p:spPr>
          <a:xfrm flipH="1" flipV="1">
            <a:off x="6532189" y="2478439"/>
            <a:ext cx="3230375" cy="145978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46141" y="3903569"/>
            <a:ext cx="170330" cy="11654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F03E6CA-9CCB-1B70-324D-6CA4611FBC43}"/>
              </a:ext>
            </a:extLst>
          </p:cNvPr>
          <p:cNvCxnSpPr>
            <a:cxnSpLocks/>
          </p:cNvCxnSpPr>
          <p:nvPr/>
        </p:nvCxnSpPr>
        <p:spPr>
          <a:xfrm flipH="1">
            <a:off x="4903694" y="4760259"/>
            <a:ext cx="573741" cy="143435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3107EA-66D0-014C-9C66-808C8F9CA114}"/>
              </a:ext>
            </a:extLst>
          </p:cNvPr>
          <p:cNvCxnSpPr>
            <a:cxnSpLocks/>
          </p:cNvCxnSpPr>
          <p:nvPr/>
        </p:nvCxnSpPr>
        <p:spPr>
          <a:xfrm>
            <a:off x="8283389" y="1889310"/>
            <a:ext cx="457199" cy="399773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948450-2C3D-C389-E2DB-8767E2B48530}"/>
              </a:ext>
            </a:extLst>
          </p:cNvPr>
          <p:cNvCxnSpPr>
            <a:cxnSpLocks/>
          </p:cNvCxnSpPr>
          <p:nvPr/>
        </p:nvCxnSpPr>
        <p:spPr>
          <a:xfrm flipH="1">
            <a:off x="7303848" y="5026509"/>
            <a:ext cx="277905" cy="11654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2266BEF-480D-7383-FC12-E61B935D3953}"/>
              </a:ext>
            </a:extLst>
          </p:cNvPr>
          <p:cNvCxnSpPr>
            <a:cxnSpLocks/>
          </p:cNvCxnSpPr>
          <p:nvPr/>
        </p:nvCxnSpPr>
        <p:spPr>
          <a:xfrm>
            <a:off x="6324601" y="2483382"/>
            <a:ext cx="1958788" cy="182017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1D2486-CCD7-2F1C-4E91-1D1508787105}"/>
              </a:ext>
            </a:extLst>
          </p:cNvPr>
          <p:cNvCxnSpPr>
            <a:cxnSpLocks/>
          </p:cNvCxnSpPr>
          <p:nvPr/>
        </p:nvCxnSpPr>
        <p:spPr>
          <a:xfrm flipH="1">
            <a:off x="5001768" y="4184442"/>
            <a:ext cx="273961" cy="11861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AEF2F6-5AE4-2879-F846-2FCB507A54C1}"/>
              </a:ext>
            </a:extLst>
          </p:cNvPr>
          <p:cNvCxnSpPr>
            <a:cxnSpLocks/>
          </p:cNvCxnSpPr>
          <p:nvPr/>
        </p:nvCxnSpPr>
        <p:spPr>
          <a:xfrm flipH="1">
            <a:off x="7603575" y="4184442"/>
            <a:ext cx="700075" cy="118617"/>
          </a:xfrm>
          <a:prstGeom prst="line">
            <a:avLst/>
          </a:prstGeom>
          <a:ln w="19050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FD3D4F2-7A5A-0345-C9C4-A434406DFF69}"/>
              </a:ext>
            </a:extLst>
          </p:cNvPr>
          <p:cNvCxnSpPr>
            <a:cxnSpLocks/>
          </p:cNvCxnSpPr>
          <p:nvPr/>
        </p:nvCxnSpPr>
        <p:spPr>
          <a:xfrm>
            <a:off x="7881107" y="4167467"/>
            <a:ext cx="72505" cy="15240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998004-7E85-D4FA-D1DE-07B5B1F526AD}"/>
              </a:ext>
            </a:extLst>
          </p:cNvPr>
          <p:cNvCxnSpPr>
            <a:cxnSpLocks/>
          </p:cNvCxnSpPr>
          <p:nvPr/>
        </p:nvCxnSpPr>
        <p:spPr>
          <a:xfrm flipH="1" flipV="1">
            <a:off x="6373906" y="3895163"/>
            <a:ext cx="340658" cy="152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758D1F8-1F60-B430-AF28-22B3FE50C8F5}"/>
              </a:ext>
            </a:extLst>
          </p:cNvPr>
          <p:cNvCxnSpPr>
            <a:cxnSpLocks/>
          </p:cNvCxnSpPr>
          <p:nvPr/>
        </p:nvCxnSpPr>
        <p:spPr>
          <a:xfrm flipH="1" flipV="1">
            <a:off x="8538588" y="4760259"/>
            <a:ext cx="2880120" cy="16136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373906" y="4770511"/>
            <a:ext cx="680037" cy="133183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25C3B4-9292-F2D6-3F65-6B76A7D1F1A3}"/>
              </a:ext>
            </a:extLst>
          </p:cNvPr>
          <p:cNvCxnSpPr>
            <a:cxnSpLocks/>
          </p:cNvCxnSpPr>
          <p:nvPr/>
        </p:nvCxnSpPr>
        <p:spPr>
          <a:xfrm flipH="1" flipV="1">
            <a:off x="5590895" y="4770511"/>
            <a:ext cx="1921529" cy="181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E1467-9ED7-833C-7404-A1F79C024C71}"/>
              </a:ext>
            </a:extLst>
          </p:cNvPr>
          <p:cNvCxnSpPr>
            <a:cxnSpLocks/>
          </p:cNvCxnSpPr>
          <p:nvPr/>
        </p:nvCxnSpPr>
        <p:spPr>
          <a:xfrm flipH="1" flipV="1">
            <a:off x="4903694" y="4472350"/>
            <a:ext cx="573741" cy="64435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4536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1536</TotalTime>
  <Words>11</Words>
  <Application>Microsoft Macintosh PowerPoint</Application>
  <PresentationFormat>Widescreen</PresentationFormat>
  <Paragraphs>11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21</cp:revision>
  <dcterms:created xsi:type="dcterms:W3CDTF">2023-03-20T12:09:32Z</dcterms:created>
  <dcterms:modified xsi:type="dcterms:W3CDTF">2023-03-24T13:37:34Z</dcterms:modified>
</cp:coreProperties>
</file>

<file path=docProps/thumbnail.jpeg>
</file>